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81" r:id="rId3"/>
    <p:sldId id="296" r:id="rId4"/>
    <p:sldId id="299" r:id="rId5"/>
    <p:sldId id="307" r:id="rId6"/>
    <p:sldId id="304" r:id="rId7"/>
    <p:sldId id="303" r:id="rId8"/>
    <p:sldId id="305" r:id="rId9"/>
    <p:sldId id="302" r:id="rId10"/>
    <p:sldId id="300" r:id="rId11"/>
    <p:sldId id="301" r:id="rId12"/>
    <p:sldId id="294" r:id="rId13"/>
  </p:sldIdLst>
  <p:sldSz cx="9144000" cy="6858000" type="screen4x3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874" autoAdjust="0"/>
  </p:normalViewPr>
  <p:slideViewPr>
    <p:cSldViewPr>
      <p:cViewPr varScale="1">
        <p:scale>
          <a:sx n="91" d="100"/>
          <a:sy n="91" d="100"/>
        </p:scale>
        <p:origin x="7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84" d="100"/>
          <a:sy n="184" d="100"/>
        </p:scale>
        <p:origin x="-1764" y="309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D707D-E838-4D11-B135-03FE49612BEF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689515"/>
            <a:ext cx="544068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D8DA4-1DB9-42C8-98FE-10A1B1626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6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8DA4-1DB9-42C8-98FE-10A1B1626C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18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8DA4-1DB9-42C8-98FE-10A1B1626C4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39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8DA4-1DB9-42C8-98FE-10A1B1626C4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66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8DA4-1DB9-42C8-98FE-10A1B1626C4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8DA4-1DB9-42C8-98FE-10A1B1626C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33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085" y="4689515"/>
            <a:ext cx="5440680" cy="5067077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8DA4-1DB9-42C8-98FE-10A1B1626C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6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8DA4-1DB9-42C8-98FE-10A1B1626C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6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8DA4-1DB9-42C8-98FE-10A1B1626C4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9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8DA4-1DB9-42C8-98FE-10A1B1626C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9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8DA4-1DB9-42C8-98FE-10A1B1626C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7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8DA4-1DB9-42C8-98FE-10A1B1626C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6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D8DA4-1DB9-42C8-98FE-10A1B1626C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4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9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4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8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07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7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3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6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60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8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1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4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не удалять\Моя работа\МДОУ Морозко\флэшка чиркова\РАМКИ\рамки детские\528foto12_5285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5609" y="1120676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alt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самопрезентация</a:t>
            </a:r>
            <a:endParaRPr lang="ru-RU" alt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«Квест – технологии в работе с детьми дошкольного возраста»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80528" y="4138406"/>
            <a:ext cx="72728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«Родничок» </a:t>
            </a:r>
          </a:p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Афанасенко Анна Николаевна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5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 –</a:t>
            </a:r>
            <a:br>
              <a:rPr lang="ru-RU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5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3" y="1010677"/>
            <a:ext cx="2332112" cy="182196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12" y="1027032"/>
            <a:ext cx="2787967" cy="2401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8" y="3854667"/>
            <a:ext cx="3506357" cy="2629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54667"/>
            <a:ext cx="2674471" cy="27371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47" y="1027032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91195"/>
            <a:ext cx="2170584" cy="149847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24162"/>
            <a:ext cx="3251200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24162"/>
            <a:ext cx="3251200" cy="24384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" y="1244409"/>
            <a:ext cx="3251200" cy="24384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17" y="1211247"/>
            <a:ext cx="3270451" cy="24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70" y="5661248"/>
            <a:ext cx="822960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08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работа\не удалять\Моя работа\МДОУ Морозко\флэшка чиркова\РАМКИ\рамки скачанные\Рамки2\9a643674bc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96" y="0"/>
            <a:ext cx="9317380" cy="714105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052736"/>
            <a:ext cx="64087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перевод с английского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поиск, предмет поисков, поиск приключений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названия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(квестор): от лат. «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quaero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ищу, разыскиваю, веду следствие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2974"/>
            <a:ext cx="3267148" cy="245036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441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36713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КВЕСТ  - ТЕХНОЛОГИЯ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-КОМАНДНАЯ  ИГРА: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Самовоспитание -</a:t>
            </a:r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Саморазвитие -</a:t>
            </a:r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Проявление инициативности -</a:t>
            </a:r>
            <a:r>
              <a:rPr lang="ru-RU" sz="5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endParaRPr lang="ru-RU" b="1" u="sng" dirty="0" smtClean="0">
              <a:solidFill>
                <a:srgbClr val="C00000"/>
              </a:solidFill>
              <a:ea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solidFill>
                <a:srgbClr val="C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rgbClr val="C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84048"/>
            <a:ext cx="3312368" cy="236171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10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248472" cy="31863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427984" cy="33209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3608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игра посвящённая дню пограничника»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 descr="этап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5193" y="836713"/>
            <a:ext cx="1555265" cy="11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конвер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176" y="1651619"/>
            <a:ext cx="1394519" cy="129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клад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04190">
            <a:off x="1054058" y="4506381"/>
            <a:ext cx="1514733" cy="168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зна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16491">
            <a:off x="3053721" y="4887403"/>
            <a:ext cx="1236754" cy="123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890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657598" cy="24345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659589"/>
            <a:ext cx="3024565" cy="20132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40509"/>
            <a:ext cx="3622414" cy="24111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30" y="4659590"/>
            <a:ext cx="3046350" cy="20277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59591"/>
            <a:ext cx="3046350" cy="20277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96343" y="26064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игра «Разведчики»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0617" y="260648"/>
            <a:ext cx="1235845" cy="12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02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697007"/>
            <a:ext cx="3986741" cy="2990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75303"/>
            <a:ext cx="4015680" cy="3011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17" y="766054"/>
            <a:ext cx="3816424" cy="2862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97062"/>
            <a:ext cx="3461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игра Пираты»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карта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73075">
            <a:off x="6749424" y="972081"/>
            <a:ext cx="2256499" cy="14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ребёнок с рюкзаком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01" y="1146147"/>
            <a:ext cx="2197063" cy="194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92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9233" y="2700685"/>
            <a:ext cx="4509896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24069"/>
            <a:ext cx="3013237" cy="39983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0525"/>
            <a:ext cx="3435216" cy="257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87" y="404664"/>
            <a:ext cx="4930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поисках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новогодних подарков»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 descr="конвер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9936" y="866329"/>
            <a:ext cx="2164055" cy="201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9" y="666410"/>
            <a:ext cx="3888432" cy="2916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9" y="3739547"/>
            <a:ext cx="3888432" cy="2916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14" y="3739547"/>
            <a:ext cx="3871979" cy="2903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84" y="692696"/>
            <a:ext cx="3852709" cy="28895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664" y="21867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игра «Куда пойдешь, то и найдешь!»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07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u="sng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 –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7" y="1470483"/>
            <a:ext cx="3252399" cy="243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89" y="1484783"/>
            <a:ext cx="3233333" cy="242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20431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20431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14" y="1722600"/>
            <a:ext cx="1949367" cy="194936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54579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122</Words>
  <Application>Microsoft Office PowerPoint</Application>
  <PresentationFormat>Экран (4:3)</PresentationFormat>
  <Paragraphs>31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КВЕСТ  - ТЕХНОЛОГИЯ  -КОМАНДНАЯ  ИГРА:  - Самовоспитание - - Саморазвитие - - Проявление инициативности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–</vt:lpstr>
      <vt:lpstr>Развивающие – </vt:lpstr>
      <vt:lpstr>Воспитательные -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Пользователь Windows</cp:lastModifiedBy>
  <cp:revision>105</cp:revision>
  <cp:lastPrinted>2019-01-15T08:26:21Z</cp:lastPrinted>
  <dcterms:created xsi:type="dcterms:W3CDTF">2018-12-23T11:36:46Z</dcterms:created>
  <dcterms:modified xsi:type="dcterms:W3CDTF">2019-03-28T05:49:49Z</dcterms:modified>
</cp:coreProperties>
</file>